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985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933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4205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בסיס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רקע"/>
          <p:cNvSpPr/>
          <p:nvPr userDrawn="1"/>
        </p:nvSpPr>
        <p:spPr>
          <a:xfrm>
            <a:off x="0" y="9525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F1525"/>
              </a:gs>
              <a:gs pos="65000">
                <a:srgbClr val="2B3780"/>
              </a:gs>
              <a:gs pos="100000">
                <a:srgbClr val="5F3F9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" name="גריד עליון"/>
          <p:cNvGrpSpPr/>
          <p:nvPr userDrawn="1"/>
        </p:nvGrpSpPr>
        <p:grpSpPr>
          <a:xfrm>
            <a:off x="-1683" y="0"/>
            <a:ext cx="12193683" cy="1260975"/>
            <a:chOff x="-1683" y="0"/>
            <a:chExt cx="12193683" cy="1260975"/>
          </a:xfrm>
        </p:grpSpPr>
        <p:pic>
          <p:nvPicPr>
            <p:cNvPr id="5" name="חלק שמאלי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372"/>
            <a:stretch/>
          </p:blipFill>
          <p:spPr>
            <a:xfrm>
              <a:off x="-1" y="180975"/>
              <a:ext cx="8199338" cy="1080000"/>
            </a:xfrm>
            <a:prstGeom prst="rect">
              <a:avLst/>
            </a:prstGeom>
          </p:spPr>
        </p:pic>
        <p:pic>
          <p:nvPicPr>
            <p:cNvPr id="6" name="חלק ימני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389" b="81372"/>
            <a:stretch/>
          </p:blipFill>
          <p:spPr>
            <a:xfrm>
              <a:off x="5341791" y="180975"/>
              <a:ext cx="6850209" cy="1080000"/>
            </a:xfrm>
            <a:prstGeom prst="rect">
              <a:avLst/>
            </a:prstGeom>
          </p:spPr>
        </p:pic>
        <p:sp>
          <p:nvSpPr>
            <p:cNvPr id="7" name="מלבן אחורי"/>
            <p:cNvSpPr/>
            <p:nvPr/>
          </p:nvSpPr>
          <p:spPr>
            <a:xfrm>
              <a:off x="-1683" y="0"/>
              <a:ext cx="12192359" cy="1809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8" name="משרד הפנים"/>
          <p:cNvGrpSpPr>
            <a:grpSpLocks noChangeAspect="1"/>
          </p:cNvGrpSpPr>
          <p:nvPr userDrawn="1"/>
        </p:nvGrpSpPr>
        <p:grpSpPr>
          <a:xfrm>
            <a:off x="11273505" y="35938"/>
            <a:ext cx="733078" cy="900000"/>
            <a:chOff x="3306898" y="0"/>
            <a:chExt cx="5586052" cy="6858000"/>
          </a:xfrm>
        </p:grpSpPr>
        <p:sp>
          <p:nvSpPr>
            <p:cNvPr id="9" name="רקע"/>
            <p:cNvSpPr/>
            <p:nvPr/>
          </p:nvSpPr>
          <p:spPr>
            <a:xfrm>
              <a:off x="3306898" y="0"/>
              <a:ext cx="5586052" cy="64171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pic>
          <p:nvPicPr>
            <p:cNvPr id="10" name="לוגו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6944" y="0"/>
              <a:ext cx="5578112" cy="6858000"/>
            </a:xfrm>
            <a:prstGeom prst="rect">
              <a:avLst/>
            </a:prstGeom>
          </p:spPr>
        </p:pic>
      </p:grpSp>
      <p:grpSp>
        <p:nvGrpSpPr>
          <p:cNvPr id="11" name="גריד תחתון"/>
          <p:cNvGrpSpPr/>
          <p:nvPr userDrawn="1"/>
        </p:nvGrpSpPr>
        <p:grpSpPr>
          <a:xfrm>
            <a:off x="-1683" y="6596637"/>
            <a:ext cx="12193683" cy="386058"/>
            <a:chOff x="-1683" y="6471942"/>
            <a:chExt cx="12193683" cy="386058"/>
          </a:xfrm>
        </p:grpSpPr>
        <p:sp>
          <p:nvSpPr>
            <p:cNvPr id="12" name="מלבן 11"/>
            <p:cNvSpPr/>
            <p:nvPr/>
          </p:nvSpPr>
          <p:spPr>
            <a:xfrm>
              <a:off x="-1682" y="6471942"/>
              <a:ext cx="12193681" cy="3860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מלבן 12"/>
            <p:cNvSpPr/>
            <p:nvPr/>
          </p:nvSpPr>
          <p:spPr>
            <a:xfrm>
              <a:off x="-1683" y="6471942"/>
              <a:ext cx="12193683" cy="45719"/>
            </a:xfrm>
            <a:prstGeom prst="rect">
              <a:avLst/>
            </a:prstGeom>
            <a:solidFill>
              <a:srgbClr val="00B3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3194141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6859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0242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8890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9621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82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873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03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173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3031B-E291-41CA-A66A-1842865EB836}" type="datetimeFigureOut">
              <a:rPr lang="he-IL" smtClean="0"/>
              <a:t>ז'/אדר א/תשפ"ב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9300-F01F-4C99-9C28-F761AEECE25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030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1"/>
          <p:cNvSpPr txBox="1"/>
          <p:nvPr/>
        </p:nvSpPr>
        <p:spPr>
          <a:xfrm>
            <a:off x="-842" y="1216220"/>
            <a:ext cx="12192000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500" b="1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הציפו "טיפוסים" של תושבים</a:t>
            </a:r>
            <a:endParaRPr lang="he-IL" sz="4500" b="1" dirty="0">
              <a:solidFill>
                <a:schemeClr val="bg1"/>
              </a:solidFill>
              <a:latin typeface="Blender" panose="02020003050405020304" pitchFamily="18" charset="-79"/>
              <a:cs typeface="Blender" panose="02020003050405020304" pitchFamily="18" charset="-79"/>
            </a:endParaRPr>
          </a:p>
        </p:txBody>
      </p:sp>
      <p:grpSp>
        <p:nvGrpSpPr>
          <p:cNvPr id="15" name="מלבנים"/>
          <p:cNvGrpSpPr/>
          <p:nvPr/>
        </p:nvGrpSpPr>
        <p:grpSpPr>
          <a:xfrm>
            <a:off x="669135" y="2368920"/>
            <a:ext cx="10852046" cy="3795620"/>
            <a:chOff x="669977" y="2213472"/>
            <a:chExt cx="10852046" cy="3795620"/>
          </a:xfrm>
        </p:grpSpPr>
        <p:sp>
          <p:nvSpPr>
            <p:cNvPr id="7" name="Google Shape;1488;p66"/>
            <p:cNvSpPr>
              <a:spLocks noChangeAspect="1"/>
            </p:cNvSpPr>
            <p:nvPr/>
          </p:nvSpPr>
          <p:spPr>
            <a:xfrm>
              <a:off x="8967022" y="2213472"/>
              <a:ext cx="2555001" cy="1791599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1488;p66"/>
            <p:cNvSpPr>
              <a:spLocks noChangeAspect="1"/>
            </p:cNvSpPr>
            <p:nvPr/>
          </p:nvSpPr>
          <p:spPr>
            <a:xfrm>
              <a:off x="6201341" y="2213472"/>
              <a:ext cx="2555001" cy="1791599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1488;p66"/>
            <p:cNvSpPr>
              <a:spLocks noChangeAspect="1"/>
            </p:cNvSpPr>
            <p:nvPr/>
          </p:nvSpPr>
          <p:spPr>
            <a:xfrm>
              <a:off x="3435659" y="2213472"/>
              <a:ext cx="2555001" cy="1791599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1488;p66"/>
            <p:cNvSpPr>
              <a:spLocks noChangeAspect="1"/>
            </p:cNvSpPr>
            <p:nvPr/>
          </p:nvSpPr>
          <p:spPr>
            <a:xfrm>
              <a:off x="669977" y="2213472"/>
              <a:ext cx="2555001" cy="1791599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488;p66"/>
            <p:cNvSpPr>
              <a:spLocks noChangeAspect="1"/>
            </p:cNvSpPr>
            <p:nvPr/>
          </p:nvSpPr>
          <p:spPr>
            <a:xfrm>
              <a:off x="8967022" y="4217493"/>
              <a:ext cx="2555001" cy="1791599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488;p66"/>
            <p:cNvSpPr>
              <a:spLocks noChangeAspect="1"/>
            </p:cNvSpPr>
            <p:nvPr/>
          </p:nvSpPr>
          <p:spPr>
            <a:xfrm>
              <a:off x="6201341" y="4217493"/>
              <a:ext cx="2555001" cy="1791599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1488;p66"/>
            <p:cNvSpPr>
              <a:spLocks noChangeAspect="1"/>
            </p:cNvSpPr>
            <p:nvPr/>
          </p:nvSpPr>
          <p:spPr>
            <a:xfrm>
              <a:off x="3435659" y="4217493"/>
              <a:ext cx="2555001" cy="1791599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1488;p66"/>
            <p:cNvSpPr>
              <a:spLocks noChangeAspect="1"/>
            </p:cNvSpPr>
            <p:nvPr/>
          </p:nvSpPr>
          <p:spPr>
            <a:xfrm>
              <a:off x="669977" y="4217493"/>
              <a:ext cx="2555001" cy="1791599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6" name="2"/>
          <p:cNvSpPr txBox="1"/>
          <p:nvPr/>
        </p:nvSpPr>
        <p:spPr>
          <a:xfrm>
            <a:off x="8966180" y="3003109"/>
            <a:ext cx="255500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הורים לילדים</a:t>
            </a:r>
            <a:endParaRPr lang="he-IL" sz="2800" dirty="0">
              <a:solidFill>
                <a:schemeClr val="bg1"/>
              </a:solidFill>
              <a:latin typeface="Blender" panose="02020003050405020304" pitchFamily="18" charset="-79"/>
              <a:cs typeface="Blender" panose="020200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7973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מלבן"/>
          <p:cNvSpPr>
            <a:spLocks noChangeAspect="1"/>
          </p:cNvSpPr>
          <p:nvPr/>
        </p:nvSpPr>
        <p:spPr>
          <a:xfrm>
            <a:off x="10652760" y="1098539"/>
            <a:ext cx="2586296" cy="519949"/>
          </a:xfrm>
          <a:prstGeom prst="roundRect">
            <a:avLst>
              <a:gd name="adj" fmla="val 23124"/>
            </a:avLst>
          </a:prstGeom>
          <a:solidFill>
            <a:srgbClr val="4FC1F9">
              <a:alpha val="30196"/>
            </a:srgbClr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142875" algn="bl" rotWithShape="0">
              <a:srgbClr val="FB54F4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6" name="1"/>
          <p:cNvSpPr txBox="1"/>
          <p:nvPr/>
        </p:nvSpPr>
        <p:spPr>
          <a:xfrm>
            <a:off x="10652760" y="1143068"/>
            <a:ext cx="1539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פרופיל תושב</a:t>
            </a:r>
            <a:endParaRPr lang="he-IL" sz="2000" dirty="0">
              <a:solidFill>
                <a:schemeClr val="bg1"/>
              </a:solidFill>
              <a:latin typeface="Blender" panose="02020003050405020304" pitchFamily="18" charset="-79"/>
              <a:cs typeface="Blender" panose="02020003050405020304" pitchFamily="18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6258022" y="1134986"/>
            <a:ext cx="4367306" cy="2520000"/>
            <a:chOff x="6258022" y="1134986"/>
            <a:chExt cx="4367306" cy="2520000"/>
          </a:xfrm>
        </p:grpSpPr>
        <p:sp>
          <p:nvSpPr>
            <p:cNvPr id="13" name="Google Shape;1488;p66"/>
            <p:cNvSpPr>
              <a:spLocks noChangeAspect="1"/>
            </p:cNvSpPr>
            <p:nvPr/>
          </p:nvSpPr>
          <p:spPr>
            <a:xfrm>
              <a:off x="6258022" y="1134986"/>
              <a:ext cx="4367306" cy="2520000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2"/>
            <p:cNvSpPr txBox="1"/>
            <p:nvPr/>
          </p:nvSpPr>
          <p:spPr>
            <a:xfrm>
              <a:off x="7164174" y="1588226"/>
              <a:ext cx="255500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00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שם ותיאור קצר</a:t>
              </a:r>
              <a:endParaRPr lang="he-IL" sz="2000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</p:grpSp>
      <p:grpSp>
        <p:nvGrpSpPr>
          <p:cNvPr id="3" name="קבוצה 2"/>
          <p:cNvGrpSpPr/>
          <p:nvPr/>
        </p:nvGrpSpPr>
        <p:grpSpPr>
          <a:xfrm>
            <a:off x="1672684" y="1134986"/>
            <a:ext cx="4367306" cy="2520000"/>
            <a:chOff x="1672684" y="1134986"/>
            <a:chExt cx="4367306" cy="2520000"/>
          </a:xfrm>
        </p:grpSpPr>
        <p:sp>
          <p:nvSpPr>
            <p:cNvPr id="14" name="Google Shape;1488;p66"/>
            <p:cNvSpPr>
              <a:spLocks noChangeAspect="1"/>
            </p:cNvSpPr>
            <p:nvPr/>
          </p:nvSpPr>
          <p:spPr>
            <a:xfrm>
              <a:off x="1672684" y="1134986"/>
              <a:ext cx="4367306" cy="2520000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2"/>
            <p:cNvSpPr txBox="1"/>
            <p:nvPr/>
          </p:nvSpPr>
          <p:spPr>
            <a:xfrm>
              <a:off x="2577108" y="1588226"/>
              <a:ext cx="255500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00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פרטים דמוגרפיים</a:t>
              </a:r>
              <a:endParaRPr lang="he-IL" sz="2000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</p:grpSp>
      <p:grpSp>
        <p:nvGrpSpPr>
          <p:cNvPr id="4" name="קבוצה 3"/>
          <p:cNvGrpSpPr/>
          <p:nvPr/>
        </p:nvGrpSpPr>
        <p:grpSpPr>
          <a:xfrm>
            <a:off x="6258022" y="3916247"/>
            <a:ext cx="4367306" cy="2520000"/>
            <a:chOff x="6258022" y="3916247"/>
            <a:chExt cx="4367306" cy="2520000"/>
          </a:xfrm>
        </p:grpSpPr>
        <p:sp>
          <p:nvSpPr>
            <p:cNvPr id="24" name="Google Shape;1488;p66"/>
            <p:cNvSpPr>
              <a:spLocks noChangeAspect="1"/>
            </p:cNvSpPr>
            <p:nvPr/>
          </p:nvSpPr>
          <p:spPr>
            <a:xfrm>
              <a:off x="6258022" y="3916247"/>
              <a:ext cx="4367306" cy="2520000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2"/>
            <p:cNvSpPr txBox="1"/>
            <p:nvPr/>
          </p:nvSpPr>
          <p:spPr>
            <a:xfrm>
              <a:off x="6971701" y="4346015"/>
              <a:ext cx="293994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00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התנהגות ופעילות יומיומית</a:t>
              </a:r>
              <a:endParaRPr lang="he-IL" sz="2000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</p:grpSp>
      <p:grpSp>
        <p:nvGrpSpPr>
          <p:cNvPr id="5" name="קבוצה 4"/>
          <p:cNvGrpSpPr/>
          <p:nvPr/>
        </p:nvGrpSpPr>
        <p:grpSpPr>
          <a:xfrm>
            <a:off x="1672684" y="3916247"/>
            <a:ext cx="4367306" cy="2520000"/>
            <a:chOff x="1672684" y="3916247"/>
            <a:chExt cx="4367306" cy="2520000"/>
          </a:xfrm>
        </p:grpSpPr>
        <p:sp>
          <p:nvSpPr>
            <p:cNvPr id="25" name="Google Shape;1488;p66"/>
            <p:cNvSpPr>
              <a:spLocks noChangeAspect="1"/>
            </p:cNvSpPr>
            <p:nvPr/>
          </p:nvSpPr>
          <p:spPr>
            <a:xfrm>
              <a:off x="1672684" y="3916247"/>
              <a:ext cx="4367306" cy="2520000"/>
            </a:xfrm>
            <a:prstGeom prst="roundRect">
              <a:avLst>
                <a:gd name="adj" fmla="val 16983"/>
              </a:avLst>
            </a:prstGeom>
            <a:solidFill>
              <a:srgbClr val="0F1524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2"/>
            <p:cNvSpPr txBox="1"/>
            <p:nvPr/>
          </p:nvSpPr>
          <p:spPr>
            <a:xfrm>
              <a:off x="2577108" y="4346015"/>
              <a:ext cx="255500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00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צרכים</a:t>
              </a:r>
              <a:endParaRPr lang="he-IL" sz="2000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</p:grpSp>
      <p:pic>
        <p:nvPicPr>
          <p:cNvPr id="36" name="תמונה 3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23906" r="7604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99" t="1732" r="24025" b="457"/>
          <a:stretch/>
        </p:blipFill>
        <p:spPr>
          <a:xfrm>
            <a:off x="5638389" y="3264407"/>
            <a:ext cx="1002495" cy="1061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03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0F77A064E8DF6941BA36174B3DB6F6E5" ma:contentTypeVersion="2" ma:contentTypeDescription="צור מסמך חדש." ma:contentTypeScope="" ma:versionID="65e4216e69ad6d34c22f3ee5bd7f5253">
  <xsd:schema xmlns:xsd="http://www.w3.org/2001/XMLSchema" xmlns:xs="http://www.w3.org/2001/XMLSchema" xmlns:p="http://schemas.microsoft.com/office/2006/metadata/properties" xmlns:ns1="http://schemas.microsoft.com/sharepoint/v3" xmlns:ns2="bd9bc640-1c10-41fc-8958-96d807eed42b" targetNamespace="http://schemas.microsoft.com/office/2006/metadata/properties" ma:root="true" ma:fieldsID="c5dd977dd9ad9593407a013fd394a0a4" ns1:_="" ns2:_="">
    <xsd:import namespace="http://schemas.microsoft.com/sharepoint/v3"/>
    <xsd:import namespace="bd9bc640-1c10-41fc-8958-96d807eed42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מתזמן תאריך התחלה" ma:description="'מתזמן תאריך התחלה' הוא עמודת אתר שיוצרת תכונת הפרסום. היא משמשת לציון התאריך והשעה שבהם יופיע הדף לראשונה בפני מבקרי האתר." ma:hidden="true" ma:internalName="PublishingStartDate">
      <xsd:simpleType>
        <xsd:restriction base="dms:Unknown"/>
      </xsd:simpleType>
    </xsd:element>
    <xsd:element name="PublishingExpirationDate" ma:index="9" nillable="true" ma:displayName="מתזמן תאריך סיום" ma:description="'תזמון תאריך הסיום' הוא עמודת אתר שיוצרת תכונת הפרסום. היא משמשת לציון התאריך והשעה שבהם הדף לא יופיע עוד בפני מבקרי האתר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9bc640-1c10-41fc-8958-96d807eed42b" elementFormDefault="qualified">
    <xsd:import namespace="http://schemas.microsoft.com/office/2006/documentManagement/types"/>
    <xsd:import namespace="http://schemas.microsoft.com/office/infopath/2007/PartnerControls"/>
    <xsd:element name="category" ma:index="10" nillable="true" ma:displayName="קטגוריה" ma:format="Dropdown" ma:internalName="category">
      <xsd:simpleType>
        <xsd:restriction base="dms:Choice">
          <xsd:enumeration value="ללא"/>
          <xsd:enumeration value="מסמכי מידע מוכוון תושב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bd9bc640-1c10-41fc-8958-96d807eed42b">מסמכי מידע מוכוון תושב</category>
    <PublishingStartDate xmlns="http://schemas.microsoft.com/sharepoint/v3" xsi:nil="true"/>
    <PublishingExpiration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068FDE9-CA1A-43F2-9D55-B00758EF7875}"/>
</file>

<file path=customXml/itemProps2.xml><?xml version="1.0" encoding="utf-8"?>
<ds:datastoreItem xmlns:ds="http://schemas.openxmlformats.org/officeDocument/2006/customXml" ds:itemID="{A2E74343-66E0-4924-B3F2-9AF7B206823F}"/>
</file>

<file path=customXml/itemProps3.xml><?xml version="1.0" encoding="utf-8"?>
<ds:datastoreItem xmlns:ds="http://schemas.openxmlformats.org/officeDocument/2006/customXml" ds:itemID="{8CA4C01C-CA0D-4690-8490-6655790F6DB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מסך רחב</PresentationFormat>
  <Paragraphs>7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8" baseType="lpstr">
      <vt:lpstr>Arial</vt:lpstr>
      <vt:lpstr>Blender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</vt:vector>
  </TitlesOfParts>
  <Company>SCCM01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תרגול פרסונה מקוצר</dc:title>
  <dc:creator>בטי פטילון - מנהלת פרוייקטים בכירה-עורכת תוכן</dc:creator>
  <cp:lastModifiedBy>בטי פטילון - מנהלת פרוייקטים בכירה-עורכת תוכן</cp:lastModifiedBy>
  <cp:revision>2</cp:revision>
  <dcterms:created xsi:type="dcterms:W3CDTF">2021-12-16T11:51:34Z</dcterms:created>
  <dcterms:modified xsi:type="dcterms:W3CDTF">2022-02-08T09:38:41Z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0x0101000F77A064E8DF6941BA36174B3DB6F6E5</vt:lpwstr>
  </property>
</Properties>
</file>